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987872"/>
              </p:ext>
            </p:extLst>
          </p:nvPr>
        </p:nvGraphicFramePr>
        <p:xfrm>
          <a:off x="467138" y="683860"/>
          <a:ext cx="11261036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29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874417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71539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dk1"/>
                          </a:solidFill>
                          <a:latin typeface="B Yagut" pitchFamily="2" charset="-78"/>
                          <a:ea typeface="+mn-ea"/>
                          <a:cs typeface="B Yagut" pitchFamily="2" charset="-78"/>
                        </a:rPr>
                        <a:t>ساخت دستگاه تاخیردهنده تصویر و صدا به صورت قابل تنظیم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B Yagut" pitchFamily="2" charset="-78"/>
                        <a:ea typeface="+mn-ea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latin typeface="B Yagut" pitchFamily="2" charset="-78"/>
                          <a:cs typeface="B Yagut" pitchFamily="2" charset="-78"/>
                        </a:rPr>
                        <a:t>صدا</a:t>
                      </a:r>
                      <a:r>
                        <a:rPr lang="fa-IR" baseline="0" dirty="0" smtClean="0">
                          <a:latin typeface="B Yagut" pitchFamily="2" charset="-78"/>
                          <a:cs typeface="B Yagut" pitchFamily="2" charset="-78"/>
                        </a:rPr>
                        <a:t> و سیمای آذربایجان غربی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100</TotalTime>
  <Words>44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 Yagut</vt:lpstr>
      <vt:lpstr>Gill Sans MT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خانم رحیم پور</cp:lastModifiedBy>
  <cp:revision>4</cp:revision>
  <dcterms:created xsi:type="dcterms:W3CDTF">2022-10-10T06:33:47Z</dcterms:created>
  <dcterms:modified xsi:type="dcterms:W3CDTF">2022-10-12T10:25:22Z</dcterms:modified>
</cp:coreProperties>
</file>